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2945B-E22A-433A-9203-2498665328CC}" type="datetimeFigureOut">
              <a:rPr lang="en-US" smtClean="0"/>
              <a:t>12/23/2019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7B9CF0-DCF4-4FAA-AA29-B69DBFC1A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25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A840F-8785-4180-9E97-63CAD2CC4731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143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DB9E2-0C30-4A4D-93EE-7942F3D89921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191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0459E-2FF3-498D-89F9-D03DAA4CF87D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278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D12D1-D6DF-4F6D-B988-96BBC460C750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927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17C95-FD3B-486A-8C94-75966A8C638A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439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D8243-E9C4-4B71-8DFF-1E30DA8D4FF1}" type="datetime1">
              <a:rPr lang="en-US" smtClean="0"/>
              <a:t>12/23/2019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8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7CAA-8AB6-41D3-9D6E-113D5A22AD65}" type="datetime1">
              <a:rPr lang="en-US" smtClean="0"/>
              <a:t>12/23/2019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36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7C2FE-E607-455A-B699-A1D5B3B3B764}" type="datetime1">
              <a:rPr lang="en-US" smtClean="0"/>
              <a:t>12/23/2019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52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FDB66-010E-4668-84DA-73F92F9A463D}" type="datetime1">
              <a:rPr lang="en-US" smtClean="0"/>
              <a:t>12/23/2019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218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3FBF3-E6C4-44D0-90FF-F1E6C6EA82B5}" type="datetime1">
              <a:rPr lang="en-US" smtClean="0"/>
              <a:t>12/23/2019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04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8DAFB-B49E-4E06-BAAC-7BAFD5A6B070}" type="datetime1">
              <a:rPr lang="en-US" smtClean="0"/>
              <a:t>12/23/2019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9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07C35-A8EB-48E3-B595-12B2654B7E54}" type="datetime1">
              <a:rPr lang="en-US" smtClean="0"/>
              <a:t>12/23/2019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IBM CAPSTONE AI PROJECT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CF08B-9BFD-4377-9D85-C060FA6D6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48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Image Classification</a:t>
            </a:r>
            <a:br>
              <a:rPr lang="en-US" dirty="0" smtClean="0"/>
            </a:br>
            <a:r>
              <a:rPr lang="en-US" dirty="0" smtClean="0"/>
              <a:t>(WhatsApp Images)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 V Suresh Babu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4473575"/>
            <a:ext cx="13335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397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88"/>
    </mc:Choice>
    <mc:Fallback>
      <p:transition spd="slow" advTm="230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00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272145"/>
            <a:ext cx="9144000" cy="3519055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dirty="0" smtClean="0"/>
              <a:t>Everyday we receive 1000s of images in WhatsApp and there is no easy way to delete them from backup storage. These images are occupying phone storage and cloud backup storage.</a:t>
            </a:r>
          </a:p>
          <a:p>
            <a:pPr algn="l"/>
            <a:r>
              <a:rPr lang="en-US" dirty="0" smtClean="0"/>
              <a:t>To reduce this problem, broad categorization of these images will help. </a:t>
            </a:r>
            <a:r>
              <a:rPr lang="en-US" dirty="0" err="1" smtClean="0"/>
              <a:t>Atleast</a:t>
            </a:r>
            <a:r>
              <a:rPr lang="en-US" dirty="0" smtClean="0"/>
              <a:t> in my case photos are broadly categorized as below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Single (single human face)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Double (two human faces)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Group (More than two humans)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Wishes (Wishes/quotes on festive days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algn="l"/>
            <a:r>
              <a:rPr lang="en-US" dirty="0" smtClean="0"/>
              <a:t>Based on the category next step of action will be performed. This project scope is to categorize the images into these broad 4 classes.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142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429"/>
    </mc:Choice>
    <mc:Fallback>
      <p:transition spd="slow" advTm="116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00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Set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022764"/>
            <a:ext cx="9144000" cy="4184072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dirty="0" smtClean="0"/>
              <a:t>Data Set is created from my own WhatsApp images back up directory. Created a labelled data set to cover the following 4 categories</a:t>
            </a:r>
          </a:p>
          <a:p>
            <a:pPr algn="l"/>
            <a:r>
              <a:rPr lang="en-US" dirty="0" smtClean="0"/>
              <a:t>Created approximately 250 images for each class for training</a:t>
            </a:r>
          </a:p>
          <a:p>
            <a:pPr algn="l"/>
            <a:r>
              <a:rPr lang="en-US" dirty="0" smtClean="0"/>
              <a:t>Training Data Set</a:t>
            </a:r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endParaRPr lang="en-US" dirty="0" smtClean="0"/>
          </a:p>
          <a:p>
            <a:pPr algn="l"/>
            <a:endParaRPr lang="en-US" dirty="0"/>
          </a:p>
          <a:p>
            <a:pPr algn="l"/>
            <a:r>
              <a:rPr lang="en-US" dirty="0" smtClean="0"/>
              <a:t>No specific test data set is created at this point of time.</a:t>
            </a:r>
          </a:p>
          <a:p>
            <a:pPr algn="l"/>
            <a:r>
              <a:rPr lang="en-US" dirty="0" smtClean="0"/>
              <a:t>All the images are truly received on my </a:t>
            </a:r>
            <a:r>
              <a:rPr lang="en-US" dirty="0" err="1" smtClean="0"/>
              <a:t>whatsapp</a:t>
            </a:r>
            <a:r>
              <a:rPr lang="en-US" dirty="0" smtClean="0"/>
              <a:t> and these are all in various sizes and formats.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6851283"/>
              </p:ext>
            </p:extLst>
          </p:nvPr>
        </p:nvGraphicFramePr>
        <p:xfrm>
          <a:off x="4027054" y="3066329"/>
          <a:ext cx="7208982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4491">
                  <a:extLst>
                    <a:ext uri="{9D8B030D-6E8A-4147-A177-3AD203B41FA5}">
                      <a16:colId xmlns:a16="http://schemas.microsoft.com/office/drawing/2014/main" val="1193605172"/>
                    </a:ext>
                  </a:extLst>
                </a:gridCol>
                <a:gridCol w="3604491">
                  <a:extLst>
                    <a:ext uri="{9D8B030D-6E8A-4147-A177-3AD203B41FA5}">
                      <a16:colId xmlns:a16="http://schemas.microsoft.com/office/drawing/2014/main" val="39663317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category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images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767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Double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9950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9315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Single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1965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wishes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3666919"/>
                  </a:ext>
                </a:extLst>
              </a:tr>
            </a:tbl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740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43"/>
    </mc:Choice>
    <mc:Fallback>
      <p:transition spd="slow" advTm="40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68181"/>
            <a:ext cx="9144000" cy="900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022763"/>
            <a:ext cx="9144000" cy="4087091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dirty="0" smtClean="0"/>
              <a:t>Deep Learning model is the preferred choice to solve the problem</a:t>
            </a:r>
          </a:p>
          <a:p>
            <a:pPr algn="l"/>
            <a:r>
              <a:rPr lang="en-US" dirty="0" err="1" smtClean="0"/>
              <a:t>Keras</a:t>
            </a:r>
            <a:r>
              <a:rPr lang="en-US" dirty="0" smtClean="0"/>
              <a:t> with </a:t>
            </a:r>
            <a:r>
              <a:rPr lang="en-US" dirty="0" err="1" smtClean="0"/>
              <a:t>Tensorflow</a:t>
            </a:r>
            <a:r>
              <a:rPr lang="en-US" dirty="0" smtClean="0"/>
              <a:t> backend is identified as the model creation/training methodology</a:t>
            </a:r>
          </a:p>
          <a:p>
            <a:pPr algn="l"/>
            <a:endParaRPr lang="en-US" dirty="0" smtClean="0"/>
          </a:p>
          <a:p>
            <a:pPr algn="l"/>
            <a:r>
              <a:rPr lang="en-US" dirty="0" err="1" smtClean="0"/>
              <a:t>OpenCV</a:t>
            </a:r>
            <a:r>
              <a:rPr lang="en-US" dirty="0" smtClean="0"/>
              <a:t> is used to explore the dataset and identify whether they are in right shape or not</a:t>
            </a:r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Supervised learning is used</a:t>
            </a:r>
            <a:endParaRPr lang="en-US" dirty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CNN based deep learning with multiple layers defined and optimized for several combinations of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Batch sizes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Epochs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smtClean="0"/>
              <a:t>Optimizers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619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63"/>
    </mc:Choice>
    <mc:Fallback>
      <p:transition spd="slow" advTm="39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00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Model Metrics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022764"/>
            <a:ext cx="9144000" cy="323503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Metric: Accuracy</a:t>
            </a:r>
          </a:p>
          <a:p>
            <a:pPr algn="l"/>
            <a:r>
              <a:rPr lang="en-US" dirty="0" smtClean="0"/>
              <a:t>Loss: Categorical Cross Entropy</a:t>
            </a:r>
          </a:p>
          <a:p>
            <a:pPr algn="l"/>
            <a:r>
              <a:rPr lang="en-US" dirty="0" smtClean="0"/>
              <a:t>Optimizers: RMS Prop, SGD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SGD is provided better accuracy and model is more stable</a:t>
            </a:r>
          </a:p>
          <a:p>
            <a:pPr algn="l"/>
            <a:r>
              <a:rPr lang="en-US" dirty="0"/>
              <a:t>	</a:t>
            </a:r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789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71"/>
    </mc:Choice>
    <mc:Fallback>
      <p:transition spd="slow" advTm="36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00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Activations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022764"/>
            <a:ext cx="9144000" cy="323503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RELU and </a:t>
            </a:r>
            <a:r>
              <a:rPr lang="en-US" dirty="0" err="1" smtClean="0"/>
              <a:t>LeakyRelU</a:t>
            </a:r>
            <a:r>
              <a:rPr lang="en-US" dirty="0" smtClean="0"/>
              <a:t> activation functions are explored</a:t>
            </a:r>
          </a:p>
          <a:p>
            <a:pPr algn="l"/>
            <a:r>
              <a:rPr lang="en-US" dirty="0" err="1" smtClean="0"/>
              <a:t>LeakyRelU</a:t>
            </a:r>
            <a:r>
              <a:rPr lang="en-US" dirty="0" smtClean="0"/>
              <a:t>(Alpha = 0.01) provided faster convergence compared to RELU.</a:t>
            </a:r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Achieved accuracy of 85% after 40 epochs. </a:t>
            </a:r>
          </a:p>
          <a:p>
            <a:pPr algn="l"/>
            <a:r>
              <a:rPr lang="en-US" dirty="0" smtClean="0"/>
              <a:t>Increasing the model size along with training data size to 4000 images having each category of 1000 images can improve the accuracy to more than 90%.</a:t>
            </a:r>
          </a:p>
          <a:p>
            <a:pPr algn="l"/>
            <a:endParaRPr lang="en-U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350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370"/>
    </mc:Choice>
    <mc:Fallback>
      <p:transition spd="slow" advTm="62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00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054" y="2022764"/>
            <a:ext cx="5624946" cy="41425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0292" y="2133600"/>
            <a:ext cx="5250872" cy="3906982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44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57"/>
    </mc:Choice>
    <mc:Fallback>
      <p:transition spd="slow" advTm="32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00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Observations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022764"/>
            <a:ext cx="9144000" cy="323503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Validation data is unbalanced.</a:t>
            </a:r>
          </a:p>
          <a:p>
            <a:pPr algn="l"/>
            <a:r>
              <a:rPr lang="en-US" dirty="0" smtClean="0"/>
              <a:t>Over the Epoch’s the performance of the model on validation data became unstable. </a:t>
            </a:r>
          </a:p>
          <a:p>
            <a:pPr algn="l"/>
            <a:r>
              <a:rPr lang="en-US" dirty="0" smtClean="0"/>
              <a:t>As the training data set is stable and providing continuous decay in loss and improving in accuracy, performance on validation data is oscillating.</a:t>
            </a:r>
          </a:p>
          <a:p>
            <a:pPr algn="l"/>
            <a:endParaRPr lang="en-US" dirty="0"/>
          </a:p>
          <a:p>
            <a:pPr algn="l"/>
            <a:r>
              <a:rPr lang="en-US" dirty="0" smtClean="0"/>
              <a:t>This needs to be improved by balancing the validation data set.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84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27"/>
    </mc:Choice>
    <mc:Fallback>
      <p:transition spd="slow" advTm="38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0040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022764"/>
            <a:ext cx="9144000" cy="3235036"/>
          </a:xfrm>
        </p:spPr>
        <p:txBody>
          <a:bodyPr>
            <a:normAutofit/>
          </a:bodyPr>
          <a:lstStyle/>
          <a:p>
            <a:pPr algn="l"/>
            <a:r>
              <a:rPr lang="en-US" dirty="0" smtClean="0"/>
              <a:t>Model is not deployed at this point of time. More work is required in training the model.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IBM CAPSTONE AI PROJECT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094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48"/>
    </mc:Choice>
    <mc:Fallback>
      <p:transition spd="slow" advTm="366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452</Words>
  <Application>Microsoft Office PowerPoint</Application>
  <PresentationFormat>Widescreen</PresentationFormat>
  <Paragraphs>73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Image Classification (WhatsApp Images)</vt:lpstr>
      <vt:lpstr>Problem</vt:lpstr>
      <vt:lpstr>Data Set</vt:lpstr>
      <vt:lpstr>Methodology</vt:lpstr>
      <vt:lpstr>Model Metrics</vt:lpstr>
      <vt:lpstr>Activations</vt:lpstr>
      <vt:lpstr>Results</vt:lpstr>
      <vt:lpstr>Observations</vt:lpstr>
      <vt:lpstr>Deployment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 (WhatsApp Images)</dc:title>
  <dc:creator>Venkata Suresh Babu Pasupuleti</dc:creator>
  <cp:lastModifiedBy>Venkata Suresh Babu Pasupuleti</cp:lastModifiedBy>
  <cp:revision>23</cp:revision>
  <dcterms:created xsi:type="dcterms:W3CDTF">2019-12-23T04:09:50Z</dcterms:created>
  <dcterms:modified xsi:type="dcterms:W3CDTF">2019-12-23T06:29:29Z</dcterms:modified>
</cp:coreProperties>
</file>

<file path=docProps/thumbnail.jpeg>
</file>